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848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96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389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4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76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790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58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480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7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5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55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85E09-B3F3-4E22-BFBA-424F98A23619}" type="datetimeFigureOut">
              <a:rPr lang="ru-RU" smtClean="0"/>
              <a:t>30.05.2025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63516-1AD7-4FCB-B006-07D2ABA70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3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38986" y="323489"/>
            <a:ext cx="102846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Обнаруженное на территории района Щербинка брошенное, в том числе разукомплектованное транспортное средство (далее – ТС), которое перемещено на специализированную стоянку на временное хранение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Вороново, с. </a:t>
            </a:r>
            <a:r>
              <a:rPr lang="ru-RU" sz="1200" dirty="0" err="1"/>
              <a:t>Клёново</a:t>
            </a:r>
            <a:r>
              <a:rPr lang="ru-RU" sz="1200" dirty="0"/>
              <a:t>, ул. Школьная, вблизи дома № 1. Марка ТС: ВАЗ 2107, цвет: табак, ГРЗ: б/н. Обнаружено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Щербинка, </a:t>
            </a:r>
            <a:r>
              <a:rPr lang="ru-RU" sz="1200" dirty="0" err="1"/>
              <a:t>Рязановское</a:t>
            </a:r>
            <a:r>
              <a:rPr lang="ru-RU" sz="1200" dirty="0"/>
              <a:t> ш., возле д. 13.</a:t>
            </a:r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4376" y="1791305"/>
            <a:ext cx="528637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3538" y="393933"/>
            <a:ext cx="85878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Обнаруженное на территории района Щербинка брошенное, в том числе разукомплектованное транспортное средство (далее – ТС), которое перемещено на специализированную стоянку на временное хранение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Вороново, с. </a:t>
            </a:r>
            <a:r>
              <a:rPr lang="ru-RU" sz="1200" dirty="0" err="1"/>
              <a:t>Клёново</a:t>
            </a:r>
            <a:r>
              <a:rPr lang="ru-RU" sz="1200" dirty="0"/>
              <a:t>, ул. Школьная, вблизи дома № 1. Марка ТС: ВАЗ 2109, цвет: табак, ГРЗ: б/н. Обнаружено по адресу: г. Москва, </a:t>
            </a:r>
            <a:r>
              <a:rPr lang="ru-RU" sz="1200" dirty="0" err="1"/>
              <a:t>район</a:t>
            </a:r>
            <a:r>
              <a:rPr lang="ru-RU" sz="1200" dirty="0"/>
              <a:t> Щербинка, </a:t>
            </a:r>
            <a:r>
              <a:rPr lang="ru-RU" sz="1200" dirty="0" err="1"/>
              <a:t>Рязановское</a:t>
            </a:r>
            <a:r>
              <a:rPr lang="ru-RU" sz="1200" dirty="0"/>
              <a:t> ш., возле д. 13.</a:t>
            </a:r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2812" y="1557337"/>
            <a:ext cx="528637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7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176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2025-05-26T15:33:20Z</dcterms:created>
  <dcterms:modified xsi:type="dcterms:W3CDTF">2025-05-30T06:48:08Z</dcterms:modified>
</cp:coreProperties>
</file>